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45"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73" d="100"/>
          <a:sy n="73" d="100"/>
        </p:scale>
        <p:origin x="96" y="749"/>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2024/1/22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3.png"/><Relationship Id="rId18" Type="http://schemas.openxmlformats.org/officeDocument/2006/relationships/image" Target="../media/image56.wmf"/><Relationship Id="rId3" Type="http://schemas.openxmlformats.org/officeDocument/2006/relationships/image" Target="../media/image49.wmf"/><Relationship Id="rId7" Type="http://schemas.openxmlformats.org/officeDocument/2006/relationships/image" Target="../media/image51.wmf"/><Relationship Id="rId12" Type="http://schemas.openxmlformats.org/officeDocument/2006/relationships/image" Target="../media/image54.png"/><Relationship Id="rId17" Type="http://schemas.openxmlformats.org/officeDocument/2006/relationships/oleObject" Target="../embeddings/oleObject41.bin"/><Relationship Id="rId2" Type="http://schemas.openxmlformats.org/officeDocument/2006/relationships/oleObject" Target="../embeddings/oleObject35.bin"/><Relationship Id="rId16" Type="http://schemas.openxmlformats.org/officeDocument/2006/relationships/image" Target="../media/image55.wmf"/><Relationship Id="rId1" Type="http://schemas.openxmlformats.org/officeDocument/2006/relationships/slideLayout" Target="../slideLayouts/slideLayout2.xml"/><Relationship Id="rId6" Type="http://schemas.openxmlformats.org/officeDocument/2006/relationships/oleObject" Target="../embeddings/oleObject37.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oleObject" Target="../embeddings/oleObject40.bin"/><Relationship Id="rId10" Type="http://schemas.openxmlformats.org/officeDocument/2006/relationships/oleObject" Target="../embeddings/oleObject39.bin"/><Relationship Id="rId19" Type="http://schemas.openxmlformats.org/officeDocument/2006/relationships/image" Target="../media/image57.png"/><Relationship Id="rId4" Type="http://schemas.openxmlformats.org/officeDocument/2006/relationships/oleObject" Target="../embeddings/oleObject36.bin"/><Relationship Id="rId9" Type="http://schemas.openxmlformats.org/officeDocument/2006/relationships/image" Target="../media/image52.wmf"/><Relationship Id="rId1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63.wmf"/><Relationship Id="rId18" Type="http://schemas.openxmlformats.org/officeDocument/2006/relationships/oleObject" Target="../embeddings/oleObject48.bin"/><Relationship Id="rId3" Type="http://schemas.openxmlformats.org/officeDocument/2006/relationships/image" Target="../media/image54.png"/><Relationship Id="rId21" Type="http://schemas.openxmlformats.org/officeDocument/2006/relationships/image" Target="../media/image66.wmf"/><Relationship Id="rId7" Type="http://schemas.openxmlformats.org/officeDocument/2006/relationships/image" Target="../media/image60.wmf"/><Relationship Id="rId12" Type="http://schemas.openxmlformats.org/officeDocument/2006/relationships/oleObject" Target="../embeddings/oleObject46.bin"/><Relationship Id="rId17" Type="http://schemas.openxmlformats.org/officeDocument/2006/relationships/image" Target="../media/image4.svg"/><Relationship Id="rId2" Type="http://schemas.openxmlformats.org/officeDocument/2006/relationships/image" Target="../media/image58.png"/><Relationship Id="rId16" Type="http://schemas.openxmlformats.org/officeDocument/2006/relationships/image" Target="../media/image3.png"/><Relationship Id="rId20" Type="http://schemas.openxmlformats.org/officeDocument/2006/relationships/oleObject" Target="../embeddings/oleObject49.bin"/><Relationship Id="rId1" Type="http://schemas.openxmlformats.org/officeDocument/2006/relationships/slideLayout" Target="../slideLayouts/slideLayout2.xml"/><Relationship Id="rId6" Type="http://schemas.openxmlformats.org/officeDocument/2006/relationships/oleObject" Target="../embeddings/oleObject43.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wmf"/><Relationship Id="rId23" Type="http://schemas.openxmlformats.org/officeDocument/2006/relationships/image" Target="../media/image67.wmf"/><Relationship Id="rId10" Type="http://schemas.openxmlformats.org/officeDocument/2006/relationships/oleObject" Target="../embeddings/oleObject45.bin"/><Relationship Id="rId19" Type="http://schemas.openxmlformats.org/officeDocument/2006/relationships/image" Target="../media/image65.wmf"/><Relationship Id="rId4" Type="http://schemas.openxmlformats.org/officeDocument/2006/relationships/oleObject" Target="../embeddings/oleObject42.bin"/><Relationship Id="rId9" Type="http://schemas.openxmlformats.org/officeDocument/2006/relationships/image" Target="../media/image61.wmf"/><Relationship Id="rId14" Type="http://schemas.openxmlformats.org/officeDocument/2006/relationships/oleObject" Target="../embeddings/oleObject47.bin"/><Relationship Id="rId22" Type="http://schemas.openxmlformats.org/officeDocument/2006/relationships/oleObject" Target="../embeddings/oleObject50.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73.wmf"/><Relationship Id="rId18" Type="http://schemas.openxmlformats.org/officeDocument/2006/relationships/oleObject" Target="../embeddings/oleObject58.bin"/><Relationship Id="rId3" Type="http://schemas.openxmlformats.org/officeDocument/2006/relationships/image" Target="../media/image68.wmf"/><Relationship Id="rId7" Type="http://schemas.openxmlformats.org/officeDocument/2006/relationships/image" Target="../media/image70.wmf"/><Relationship Id="rId12" Type="http://schemas.openxmlformats.org/officeDocument/2006/relationships/oleObject" Target="../embeddings/oleObject56.bin"/><Relationship Id="rId17" Type="http://schemas.openxmlformats.org/officeDocument/2006/relationships/image" Target="../media/image15.svg"/><Relationship Id="rId2" Type="http://schemas.openxmlformats.org/officeDocument/2006/relationships/oleObject" Target="../embeddings/oleObject51.bin"/><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oleObject" Target="../embeddings/oleObject53.bin"/><Relationship Id="rId11" Type="http://schemas.openxmlformats.org/officeDocument/2006/relationships/image" Target="../media/image72.wmf"/><Relationship Id="rId5" Type="http://schemas.openxmlformats.org/officeDocument/2006/relationships/image" Target="../media/image69.wmf"/><Relationship Id="rId15" Type="http://schemas.openxmlformats.org/officeDocument/2006/relationships/image" Target="../media/image74.wmf"/><Relationship Id="rId10" Type="http://schemas.openxmlformats.org/officeDocument/2006/relationships/oleObject" Target="../embeddings/oleObject55.bin"/><Relationship Id="rId19" Type="http://schemas.openxmlformats.org/officeDocument/2006/relationships/image" Target="../media/image63.wmf"/><Relationship Id="rId4" Type="http://schemas.openxmlformats.org/officeDocument/2006/relationships/oleObject" Target="../embeddings/oleObject52.bin"/><Relationship Id="rId9" Type="http://schemas.openxmlformats.org/officeDocument/2006/relationships/image" Target="../media/image71.wmf"/><Relationship Id="rId14" Type="http://schemas.openxmlformats.org/officeDocument/2006/relationships/oleObject" Target="../embeddings/oleObject57.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81.wmf"/><Relationship Id="rId3" Type="http://schemas.openxmlformats.org/officeDocument/2006/relationships/image" Target="../media/image77.wmf"/><Relationship Id="rId7" Type="http://schemas.openxmlformats.org/officeDocument/2006/relationships/image" Target="../media/image79.wmf"/><Relationship Id="rId12" Type="http://schemas.openxmlformats.org/officeDocument/2006/relationships/oleObject" Target="../embeddings/oleObject63.bin"/><Relationship Id="rId2" Type="http://schemas.openxmlformats.org/officeDocument/2006/relationships/oleObject" Target="../embeddings/oleObject59.bin"/><Relationship Id="rId1" Type="http://schemas.openxmlformats.org/officeDocument/2006/relationships/slideLayout" Target="../slideLayouts/slideLayout2.xml"/><Relationship Id="rId6" Type="http://schemas.openxmlformats.org/officeDocument/2006/relationships/oleObject" Target="../embeddings/oleObject61.bin"/><Relationship Id="rId11" Type="http://schemas.openxmlformats.org/officeDocument/2006/relationships/image" Target="../media/image15.svg"/><Relationship Id="rId5" Type="http://schemas.openxmlformats.org/officeDocument/2006/relationships/image" Target="../media/image78.wmf"/><Relationship Id="rId15" Type="http://schemas.openxmlformats.org/officeDocument/2006/relationships/image" Target="../media/image75.jpeg"/><Relationship Id="rId10" Type="http://schemas.openxmlformats.org/officeDocument/2006/relationships/image" Target="../media/image14.png"/><Relationship Id="rId4" Type="http://schemas.openxmlformats.org/officeDocument/2006/relationships/oleObject" Target="../embeddings/oleObject60.bin"/><Relationship Id="rId9" Type="http://schemas.openxmlformats.org/officeDocument/2006/relationships/image" Target="../media/image80.wmf"/><Relationship Id="rId1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06702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rgbClr val="FF0000"/>
                </a:solidFill>
                <a:latin typeface="微软雅黑" panose="020B0503020204020204" pitchFamily="34" charset="-122"/>
                <a:ea typeface="微软雅黑" panose="020B0503020204020204" pitchFamily="34" charset="-122"/>
                <a:sym typeface="+mn-ea"/>
              </a:rPr>
              <a:t>位置误差椭球矩阵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7164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342900" indent="-342900" fontAlgn="auto">
              <a:lnSpc>
                <a:spcPct val="150000"/>
              </a:lnSpc>
              <a:spcAft>
                <a:spcPts val="0"/>
              </a:spcAft>
              <a:buFont typeface="Arial" panose="020B0604020202020204" pitchFamily="34" charset="0"/>
              <a:buChar char="•"/>
            </a:pP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lvl="1">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211729820"/>
              </p:ext>
            </p:extLst>
          </p:nvPr>
        </p:nvGraphicFramePr>
        <p:xfrm>
          <a:off x="3006631" y="1649011"/>
          <a:ext cx="1245236" cy="403860"/>
        </p:xfrm>
        <a:graphic>
          <a:graphicData uri="http://schemas.openxmlformats.org/presentationml/2006/ole">
            <mc:AlternateContent xmlns:mc="http://schemas.openxmlformats.org/markup-compatibility/2006">
              <mc:Choice xmlns:v="urn:schemas-microsoft-com:vml" Requires="v">
                <p:oleObj name="AxMath" r:id="rId2" imgW="587160" imgH="190800" progId="Equation.AxMath">
                  <p:embed/>
                </p:oleObj>
              </mc:Choice>
              <mc:Fallback>
                <p:oleObj name="AxMath" r:id="rId2" imgW="587160" imgH="19080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3"/>
                      <a:stretch>
                        <a:fillRect/>
                      </a:stretch>
                    </p:blipFill>
                    <p:spPr>
                      <a:xfrm>
                        <a:off x="3006631" y="1649011"/>
                        <a:ext cx="1245236" cy="40386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2563127252"/>
              </p:ext>
            </p:extLst>
          </p:nvPr>
        </p:nvGraphicFramePr>
        <p:xfrm>
          <a:off x="2314591" y="3264642"/>
          <a:ext cx="3421856" cy="608838"/>
        </p:xfrm>
        <a:graphic>
          <a:graphicData uri="http://schemas.openxmlformats.org/presentationml/2006/ole">
            <mc:AlternateContent xmlns:mc="http://schemas.openxmlformats.org/markup-compatibility/2006">
              <mc:Choice xmlns:v="urn:schemas-microsoft-com:vml" Requires="v">
                <p:oleObj name="AxMath" r:id="rId4" imgW="2021040" imgH="358920" progId="Equation.AxMath">
                  <p:embed/>
                </p:oleObj>
              </mc:Choice>
              <mc:Fallback>
                <p:oleObj name="AxMath" r:id="rId4" imgW="2021040" imgH="358920" progId="Equation.AxMath">
                  <p:embed/>
                  <p:pic>
                    <p:nvPicPr>
                      <p:cNvPr id="14" name="对象 13">
                        <a:extLst>
                          <a:ext uri="{FF2B5EF4-FFF2-40B4-BE49-F238E27FC236}">
                            <a16:creationId xmlns:a16="http://schemas.microsoft.com/office/drawing/2014/main" id="{87DCC6B0-2741-421C-19FA-36CB04D4C1D3}"/>
                          </a:ext>
                        </a:extLst>
                      </p:cNvPr>
                      <p:cNvPicPr/>
                      <p:nvPr/>
                    </p:nvPicPr>
                    <p:blipFill>
                      <a:blip r:embed="rId5"/>
                      <a:stretch>
                        <a:fillRect/>
                      </a:stretch>
                    </p:blipFill>
                    <p:spPr>
                      <a:xfrm>
                        <a:off x="2314591" y="3264642"/>
                        <a:ext cx="3421856" cy="6088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570158396"/>
              </p:ext>
            </p:extLst>
          </p:nvPr>
        </p:nvGraphicFramePr>
        <p:xfrm>
          <a:off x="3289572" y="4047037"/>
          <a:ext cx="1096714" cy="642438"/>
        </p:xfrm>
        <a:graphic>
          <a:graphicData uri="http://schemas.openxmlformats.org/presentationml/2006/ole">
            <mc:AlternateContent xmlns:mc="http://schemas.openxmlformats.org/markup-compatibility/2006">
              <mc:Choice xmlns:v="urn:schemas-microsoft-com:vml" Requires="v">
                <p:oleObj name="AxMath" r:id="rId6" imgW="646920" imgH="379440" progId="Equation.AxMath">
                  <p:embed/>
                </p:oleObj>
              </mc:Choice>
              <mc:Fallback>
                <p:oleObj name="AxMath" r:id="rId6" imgW="646920" imgH="37944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7"/>
                      <a:stretch>
                        <a:fillRect/>
                      </a:stretch>
                    </p:blipFill>
                    <p:spPr>
                      <a:xfrm>
                        <a:off x="3289572" y="4047037"/>
                        <a:ext cx="1096714" cy="6424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2022707421"/>
              </p:ext>
            </p:extLst>
          </p:nvPr>
        </p:nvGraphicFramePr>
        <p:xfrm>
          <a:off x="2989810" y="4743435"/>
          <a:ext cx="1653136" cy="325251"/>
        </p:xfrm>
        <a:graphic>
          <a:graphicData uri="http://schemas.openxmlformats.org/presentationml/2006/ole">
            <mc:AlternateContent xmlns:mc="http://schemas.openxmlformats.org/markup-compatibility/2006">
              <mc:Choice xmlns:v="urn:schemas-microsoft-com:vml" Requires="v">
                <p:oleObj name="AxMath" r:id="rId8" imgW="976680" imgH="192240" progId="Equation.AxMath">
                  <p:embed/>
                </p:oleObj>
              </mc:Choice>
              <mc:Fallback>
                <p:oleObj name="AxMath" r:id="rId8" imgW="976680" imgH="192240" progId="Equation.AxMath">
                  <p:embed/>
                  <p:pic>
                    <p:nvPicPr>
                      <p:cNvPr id="6" name="对象 5">
                        <a:extLst>
                          <a:ext uri="{FF2B5EF4-FFF2-40B4-BE49-F238E27FC236}">
                            <a16:creationId xmlns:a16="http://schemas.microsoft.com/office/drawing/2014/main" id="{859C7011-FFEF-368D-A41D-C74E7D9701C8}"/>
                          </a:ext>
                        </a:extLst>
                      </p:cNvPr>
                      <p:cNvPicPr/>
                      <p:nvPr/>
                    </p:nvPicPr>
                    <p:blipFill>
                      <a:blip r:embed="rId9"/>
                      <a:stretch>
                        <a:fillRect/>
                      </a:stretch>
                    </p:blipFill>
                    <p:spPr>
                      <a:xfrm>
                        <a:off x="2989810" y="4743435"/>
                        <a:ext cx="1653136" cy="3252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172574562"/>
              </p:ext>
            </p:extLst>
          </p:nvPr>
        </p:nvGraphicFramePr>
        <p:xfrm>
          <a:off x="1648233" y="5599795"/>
          <a:ext cx="5497012" cy="615558"/>
        </p:xfrm>
        <a:graphic>
          <a:graphicData uri="http://schemas.openxmlformats.org/presentationml/2006/ole">
            <mc:AlternateContent xmlns:mc="http://schemas.openxmlformats.org/markup-compatibility/2006">
              <mc:Choice xmlns:v="urn:schemas-microsoft-com:vml" Requires="v">
                <p:oleObj name="AxMath" r:id="rId10" imgW="3246840" imgH="363960" progId="Equation.AxMath">
                  <p:embed/>
                </p:oleObj>
              </mc:Choice>
              <mc:Fallback>
                <p:oleObj name="AxMath" r:id="rId10" imgW="3246840" imgH="363960" progId="Equation.AxMath">
                  <p:embed/>
                  <p:pic>
                    <p:nvPicPr>
                      <p:cNvPr id="8" name="对象 7">
                        <a:extLst>
                          <a:ext uri="{FF2B5EF4-FFF2-40B4-BE49-F238E27FC236}">
                            <a16:creationId xmlns:a16="http://schemas.microsoft.com/office/drawing/2014/main" id="{ED661B87-D36F-B9A7-798E-C57107FC9AA9}"/>
                          </a:ext>
                        </a:extLst>
                      </p:cNvPr>
                      <p:cNvPicPr/>
                      <p:nvPr/>
                    </p:nvPicPr>
                    <p:blipFill>
                      <a:blip r:embed="rId11"/>
                      <a:stretch>
                        <a:fillRect/>
                      </a:stretch>
                    </p:blipFill>
                    <p:spPr>
                      <a:xfrm>
                        <a:off x="1648233" y="5599795"/>
                        <a:ext cx="5497012" cy="615558"/>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CE723D80-6F37-5748-7C96-286512632A05}"/>
              </a:ext>
            </a:extLst>
          </p:cNvPr>
          <p:cNvPicPr>
            <a:picLocks noChangeAspect="1"/>
          </p:cNvPicPr>
          <p:nvPr/>
        </p:nvPicPr>
        <p:blipFill>
          <a:blip r:embed="rId12"/>
          <a:stretch>
            <a:fillRect/>
          </a:stretch>
        </p:blipFill>
        <p:spPr>
          <a:xfrm>
            <a:off x="9040887" y="4327523"/>
            <a:ext cx="2427061" cy="1995938"/>
          </a:xfrm>
          <a:prstGeom prst="rect">
            <a:avLst/>
          </a:prstGeom>
        </p:spPr>
      </p:pic>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1200"/>
            <a:ext cx="571360" cy="571360"/>
          </a:xfrm>
          <a:prstGeom prst="rect">
            <a:avLst/>
          </a:prstGeom>
        </p:spPr>
      </p:pic>
      <p:graphicFrame>
        <p:nvGraphicFramePr>
          <p:cNvPr id="7" name="对象 6">
            <a:extLst>
              <a:ext uri="{FF2B5EF4-FFF2-40B4-BE49-F238E27FC236}">
                <a16:creationId xmlns:a16="http://schemas.microsoft.com/office/drawing/2014/main" id="{C89039B5-7866-F0C7-A5C2-2C2E6808A43E}"/>
              </a:ext>
            </a:extLst>
          </p:cNvPr>
          <p:cNvGraphicFramePr>
            <a:graphicFrameLocks noChangeAspect="1"/>
          </p:cNvGraphicFramePr>
          <p:nvPr>
            <p:extLst>
              <p:ext uri="{D42A27DB-BD31-4B8C-83A1-F6EECF244321}">
                <p14:modId xmlns:p14="http://schemas.microsoft.com/office/powerpoint/2010/main" val="1479726218"/>
              </p:ext>
            </p:extLst>
          </p:nvPr>
        </p:nvGraphicFramePr>
        <p:xfrm>
          <a:off x="1974850" y="2535238"/>
          <a:ext cx="1801813" cy="671512"/>
        </p:xfrm>
        <a:graphic>
          <a:graphicData uri="http://schemas.openxmlformats.org/presentationml/2006/ole">
            <mc:AlternateContent xmlns:mc="http://schemas.openxmlformats.org/markup-compatibility/2006">
              <mc:Choice xmlns:v="urn:schemas-microsoft-com:vml" Requires="v">
                <p:oleObj name="AxMath" r:id="rId15" imgW="939600" imgH="351360" progId="Equation.AxMath">
                  <p:embed/>
                </p:oleObj>
              </mc:Choice>
              <mc:Fallback>
                <p:oleObj name="AxMath" r:id="rId15" imgW="939600" imgH="35136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6"/>
                      <a:stretch>
                        <a:fillRect/>
                      </a:stretch>
                    </p:blipFill>
                    <p:spPr>
                      <a:xfrm>
                        <a:off x="1974850" y="2535238"/>
                        <a:ext cx="1801813" cy="6715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BCCA78-F9ED-7612-892C-770BCE66DDBC}"/>
              </a:ext>
            </a:extLst>
          </p:cNvPr>
          <p:cNvGraphicFramePr>
            <a:graphicFrameLocks noChangeAspect="1"/>
          </p:cNvGraphicFramePr>
          <p:nvPr>
            <p:extLst>
              <p:ext uri="{D42A27DB-BD31-4B8C-83A1-F6EECF244321}">
                <p14:modId xmlns:p14="http://schemas.microsoft.com/office/powerpoint/2010/main" val="1595151652"/>
              </p:ext>
            </p:extLst>
          </p:nvPr>
        </p:nvGraphicFramePr>
        <p:xfrm>
          <a:off x="4292600" y="2676525"/>
          <a:ext cx="1908175" cy="365125"/>
        </p:xfrm>
        <a:graphic>
          <a:graphicData uri="http://schemas.openxmlformats.org/presentationml/2006/ole">
            <mc:AlternateContent xmlns:mc="http://schemas.openxmlformats.org/markup-compatibility/2006">
              <mc:Choice xmlns:v="urn:schemas-microsoft-com:vml" Requires="v">
                <p:oleObj name="AxMath" r:id="rId17" imgW="994320" imgH="190440" progId="Equation.AxMath">
                  <p:embed/>
                </p:oleObj>
              </mc:Choice>
              <mc:Fallback>
                <p:oleObj name="AxMath" r:id="rId17" imgW="994320" imgH="19044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8"/>
                      <a:stretch>
                        <a:fillRect/>
                      </a:stretch>
                    </p:blipFill>
                    <p:spPr>
                      <a:xfrm>
                        <a:off x="4292600" y="2676525"/>
                        <a:ext cx="1908175" cy="365125"/>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C90AD2A7-492D-6073-73E4-E824E3C9A2E5}"/>
              </a:ext>
            </a:extLst>
          </p:cNvPr>
          <p:cNvPicPr>
            <a:picLocks noChangeAspect="1"/>
          </p:cNvPicPr>
          <p:nvPr/>
        </p:nvPicPr>
        <p:blipFill>
          <a:blip r:embed="rId19"/>
          <a:stretch>
            <a:fillRect/>
          </a:stretch>
        </p:blipFill>
        <p:spPr>
          <a:xfrm>
            <a:off x="7940134" y="810371"/>
            <a:ext cx="3880687" cy="3387819"/>
          </a:xfrm>
          <a:prstGeom prst="rect">
            <a:avLst/>
          </a:prstGeom>
        </p:spPr>
      </p:pic>
    </p:spTree>
    <p:extLst>
      <p:ext uri="{BB962C8B-B14F-4D97-AF65-F5344CB8AC3E}">
        <p14:creationId xmlns:p14="http://schemas.microsoft.com/office/powerpoint/2010/main" val="1581345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60102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交会平面的坐标变换（</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空间坐标系到交会坐标系的转换矩阵为</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U</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令交会坐标系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13" name="对象 12">
            <a:extLst>
              <a:ext uri="{FF2B5EF4-FFF2-40B4-BE49-F238E27FC236}">
                <a16:creationId xmlns:a16="http://schemas.microsoft.com/office/drawing/2014/main" id="{1F420F5C-A1A7-42BC-E2C2-A87C5DA4E9DE}"/>
              </a:ext>
            </a:extLst>
          </p:cNvPr>
          <p:cNvGraphicFramePr>
            <a:graphicFrameLocks noChangeAspect="1"/>
          </p:cNvGraphicFramePr>
          <p:nvPr>
            <p:extLst>
              <p:ext uri="{D42A27DB-BD31-4B8C-83A1-F6EECF244321}">
                <p14:modId xmlns:p14="http://schemas.microsoft.com/office/powerpoint/2010/main" val="1794428972"/>
              </p:ext>
            </p:extLst>
          </p:nvPr>
        </p:nvGraphicFramePr>
        <p:xfrm>
          <a:off x="3384636" y="2231285"/>
          <a:ext cx="4497618" cy="651538"/>
        </p:xfrm>
        <a:graphic>
          <a:graphicData uri="http://schemas.openxmlformats.org/presentationml/2006/ole">
            <mc:AlternateContent xmlns:mc="http://schemas.openxmlformats.org/markup-compatibility/2006">
              <mc:Choice xmlns:v="urn:schemas-microsoft-com:vml" Requires="v">
                <p:oleObj name="AxMath" r:id="rId4" imgW="2486880" imgH="359640" progId="Equation.AxMath">
                  <p:embed/>
                </p:oleObj>
              </mc:Choice>
              <mc:Fallback>
                <p:oleObj name="AxMath" r:id="rId4" imgW="2486880" imgH="359640" progId="Equation.AxMath">
                  <p:embed/>
                  <p:pic>
                    <p:nvPicPr>
                      <p:cNvPr id="0" name=""/>
                      <p:cNvPicPr/>
                      <p:nvPr/>
                    </p:nvPicPr>
                    <p:blipFill>
                      <a:blip r:embed="rId5"/>
                      <a:stretch>
                        <a:fillRect/>
                      </a:stretch>
                    </p:blipFill>
                    <p:spPr>
                      <a:xfrm>
                        <a:off x="3384636" y="2231285"/>
                        <a:ext cx="4497618" cy="651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1CD6831-8B2C-8E5C-31F3-CF617C7A927E}"/>
              </a:ext>
            </a:extLst>
          </p:cNvPr>
          <p:cNvGraphicFramePr>
            <a:graphicFrameLocks noChangeAspect="1"/>
          </p:cNvGraphicFramePr>
          <p:nvPr>
            <p:extLst>
              <p:ext uri="{D42A27DB-BD31-4B8C-83A1-F6EECF244321}">
                <p14:modId xmlns:p14="http://schemas.microsoft.com/office/powerpoint/2010/main" val="4261428469"/>
              </p:ext>
            </p:extLst>
          </p:nvPr>
        </p:nvGraphicFramePr>
        <p:xfrm>
          <a:off x="3586036" y="2845331"/>
          <a:ext cx="4374198" cy="680239"/>
        </p:xfrm>
        <a:graphic>
          <a:graphicData uri="http://schemas.openxmlformats.org/presentationml/2006/ole">
            <mc:AlternateContent xmlns:mc="http://schemas.openxmlformats.org/markup-compatibility/2006">
              <mc:Choice xmlns:v="urn:schemas-microsoft-com:vml" Requires="v">
                <p:oleObj name="AxMath" r:id="rId6" imgW="2419920" imgH="375840" progId="Equation.AxMath">
                  <p:embed/>
                </p:oleObj>
              </mc:Choice>
              <mc:Fallback>
                <p:oleObj name="AxMath" r:id="rId6" imgW="2419920" imgH="375840" progId="Equation.AxMath">
                  <p:embed/>
                  <p:pic>
                    <p:nvPicPr>
                      <p:cNvPr id="13" name="对象 12">
                        <a:extLst>
                          <a:ext uri="{FF2B5EF4-FFF2-40B4-BE49-F238E27FC236}">
                            <a16:creationId xmlns:a16="http://schemas.microsoft.com/office/drawing/2014/main" id="{1F420F5C-A1A7-42BC-E2C2-A87C5DA4E9DE}"/>
                          </a:ext>
                        </a:extLst>
                      </p:cNvPr>
                      <p:cNvPicPr/>
                      <p:nvPr/>
                    </p:nvPicPr>
                    <p:blipFill>
                      <a:blip r:embed="rId7"/>
                      <a:stretch>
                        <a:fillRect/>
                      </a:stretch>
                    </p:blipFill>
                    <p:spPr>
                      <a:xfrm>
                        <a:off x="3586036" y="2845331"/>
                        <a:ext cx="4374198" cy="68023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4BEC56-986F-E55C-E632-F752323A457C}"/>
              </a:ext>
            </a:extLst>
          </p:cNvPr>
          <p:cNvGraphicFramePr>
            <a:graphicFrameLocks noChangeAspect="1"/>
          </p:cNvGraphicFramePr>
          <p:nvPr>
            <p:extLst>
              <p:ext uri="{D42A27DB-BD31-4B8C-83A1-F6EECF244321}">
                <p14:modId xmlns:p14="http://schemas.microsoft.com/office/powerpoint/2010/main" val="3746970323"/>
              </p:ext>
            </p:extLst>
          </p:nvPr>
        </p:nvGraphicFramePr>
        <p:xfrm>
          <a:off x="841827" y="3429000"/>
          <a:ext cx="3026525" cy="3242541"/>
        </p:xfrm>
        <a:graphic>
          <a:graphicData uri="http://schemas.openxmlformats.org/presentationml/2006/ole">
            <mc:AlternateContent xmlns:mc="http://schemas.openxmlformats.org/markup-compatibility/2006">
              <mc:Choice xmlns:v="urn:schemas-microsoft-com:vml" Requires="v">
                <p:oleObj name="AxMath" r:id="rId8" imgW="2091240" imgH="2239920" progId="Equation.AxMath">
                  <p:embed/>
                </p:oleObj>
              </mc:Choice>
              <mc:Fallback>
                <p:oleObj name="AxMath" r:id="rId8" imgW="2091240" imgH="2239920" progId="Equation.AxMath">
                  <p:embed/>
                  <p:pic>
                    <p:nvPicPr>
                      <p:cNvPr id="0" name=""/>
                      <p:cNvPicPr/>
                      <p:nvPr/>
                    </p:nvPicPr>
                    <p:blipFill>
                      <a:blip r:embed="rId9"/>
                      <a:stretch>
                        <a:fillRect/>
                      </a:stretch>
                    </p:blipFill>
                    <p:spPr>
                      <a:xfrm>
                        <a:off x="841827" y="3429000"/>
                        <a:ext cx="3026525" cy="324254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9FBFC2-25F0-8772-CA62-208DF0325352}"/>
              </a:ext>
            </a:extLst>
          </p:cNvPr>
          <p:cNvGraphicFramePr>
            <a:graphicFrameLocks noChangeAspect="1"/>
          </p:cNvGraphicFramePr>
          <p:nvPr>
            <p:extLst>
              <p:ext uri="{D42A27DB-BD31-4B8C-83A1-F6EECF244321}">
                <p14:modId xmlns:p14="http://schemas.microsoft.com/office/powerpoint/2010/main" val="4103910177"/>
              </p:ext>
            </p:extLst>
          </p:nvPr>
        </p:nvGraphicFramePr>
        <p:xfrm>
          <a:off x="4679601" y="3977464"/>
          <a:ext cx="3340855" cy="563939"/>
        </p:xfrm>
        <a:graphic>
          <a:graphicData uri="http://schemas.openxmlformats.org/presentationml/2006/ole">
            <mc:AlternateContent xmlns:mc="http://schemas.openxmlformats.org/markup-compatibility/2006">
              <mc:Choice xmlns:v="urn:schemas-microsoft-com:vml" Requires="v">
                <p:oleObj name="AxMath" r:id="rId10" imgW="2263680" imgH="380880" progId="Equation.AxMath">
                  <p:embed/>
                </p:oleObj>
              </mc:Choice>
              <mc:Fallback>
                <p:oleObj name="AxMath" r:id="rId10" imgW="2263680" imgH="380880" progId="Equation.AxMath">
                  <p:embed/>
                  <p:pic>
                    <p:nvPicPr>
                      <p:cNvPr id="14" name="对象 13">
                        <a:extLst>
                          <a:ext uri="{FF2B5EF4-FFF2-40B4-BE49-F238E27FC236}">
                            <a16:creationId xmlns:a16="http://schemas.microsoft.com/office/drawing/2014/main" id="{11CD6831-8B2C-8E5C-31F3-CF617C7A927E}"/>
                          </a:ext>
                        </a:extLst>
                      </p:cNvPr>
                      <p:cNvPicPr/>
                      <p:nvPr/>
                    </p:nvPicPr>
                    <p:blipFill>
                      <a:blip r:embed="rId11"/>
                      <a:stretch>
                        <a:fillRect/>
                      </a:stretch>
                    </p:blipFill>
                    <p:spPr>
                      <a:xfrm>
                        <a:off x="4679601" y="3977464"/>
                        <a:ext cx="3340855" cy="563939"/>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4C7CB2A-66D3-D15E-D75C-3E8C96E56A52}"/>
              </a:ext>
            </a:extLst>
          </p:cNvPr>
          <p:cNvSpPr/>
          <p:nvPr/>
        </p:nvSpPr>
        <p:spPr>
          <a:xfrm>
            <a:off x="4158350" y="3590429"/>
            <a:ext cx="3611706" cy="400110"/>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坐标系旋转（消除交叉项）：</a:t>
            </a:r>
            <a:endParaRPr lang="zh-CN" sz="20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12" imgW="1829520" imgH="236520" progId="Equation.AxMath">
                  <p:embed/>
                </p:oleObj>
              </mc:Choice>
              <mc:Fallback>
                <p:oleObj name="AxMath" r:id="rId12"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13"/>
                      <a:stretch>
                        <a:fillRect/>
                      </a:stretch>
                    </p:blipFill>
                    <p:spPr>
                      <a:xfrm>
                        <a:off x="9390946" y="6049639"/>
                        <a:ext cx="2598182" cy="336049"/>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A94BF3B4-A504-58FF-20EB-77D7CB5CB9E4}"/>
              </a:ext>
            </a:extLst>
          </p:cNvPr>
          <p:cNvGraphicFramePr>
            <a:graphicFrameLocks noChangeAspect="1"/>
          </p:cNvGraphicFramePr>
          <p:nvPr>
            <p:extLst>
              <p:ext uri="{D42A27DB-BD31-4B8C-83A1-F6EECF244321}">
                <p14:modId xmlns:p14="http://schemas.microsoft.com/office/powerpoint/2010/main" val="4072619859"/>
              </p:ext>
            </p:extLst>
          </p:nvPr>
        </p:nvGraphicFramePr>
        <p:xfrm>
          <a:off x="4705135" y="4619180"/>
          <a:ext cx="3177119" cy="699998"/>
        </p:xfrm>
        <a:graphic>
          <a:graphicData uri="http://schemas.openxmlformats.org/presentationml/2006/ole">
            <mc:AlternateContent xmlns:mc="http://schemas.openxmlformats.org/markup-compatibility/2006">
              <mc:Choice xmlns:v="urn:schemas-microsoft-com:vml" Requires="v">
                <p:oleObj name="AxMath" r:id="rId14" imgW="2169720" imgH="477360" progId="Equation.AxMath">
                  <p:embed/>
                </p:oleObj>
              </mc:Choice>
              <mc:Fallback>
                <p:oleObj name="AxMath" r:id="rId14" imgW="2169720" imgH="477360" progId="Equation.AxMath">
                  <p:embed/>
                  <p:pic>
                    <p:nvPicPr>
                      <p:cNvPr id="0" name=""/>
                      <p:cNvPicPr/>
                      <p:nvPr/>
                    </p:nvPicPr>
                    <p:blipFill>
                      <a:blip r:embed="rId15"/>
                      <a:stretch>
                        <a:fillRect/>
                      </a:stretch>
                    </p:blipFill>
                    <p:spPr>
                      <a:xfrm>
                        <a:off x="4705135" y="4619180"/>
                        <a:ext cx="3177119" cy="699998"/>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97F5ECE-D332-D2BB-0BCF-224825389798}"/>
              </a:ext>
            </a:extLst>
          </p:cNvPr>
          <p:cNvSpPr/>
          <p:nvPr/>
        </p:nvSpPr>
        <p:spPr>
          <a:xfrm>
            <a:off x="4158350" y="3553897"/>
            <a:ext cx="4383358" cy="3032248"/>
          </a:xfrm>
          <a:prstGeom prst="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4" name="对象 3">
            <a:extLst>
              <a:ext uri="{FF2B5EF4-FFF2-40B4-BE49-F238E27FC236}">
                <a16:creationId xmlns:a16="http://schemas.microsoft.com/office/drawing/2014/main" id="{BCD9BD81-FF5E-8FEE-50CB-AC0172AA26CE}"/>
              </a:ext>
            </a:extLst>
          </p:cNvPr>
          <p:cNvGraphicFramePr>
            <a:graphicFrameLocks noChangeAspect="1"/>
          </p:cNvGraphicFramePr>
          <p:nvPr>
            <p:extLst>
              <p:ext uri="{D42A27DB-BD31-4B8C-83A1-F6EECF244321}">
                <p14:modId xmlns:p14="http://schemas.microsoft.com/office/powerpoint/2010/main" val="3218590198"/>
              </p:ext>
            </p:extLst>
          </p:nvPr>
        </p:nvGraphicFramePr>
        <p:xfrm>
          <a:off x="4699409" y="5365894"/>
          <a:ext cx="2698322" cy="631801"/>
        </p:xfrm>
        <a:graphic>
          <a:graphicData uri="http://schemas.openxmlformats.org/presentationml/2006/ole">
            <mc:AlternateContent xmlns:mc="http://schemas.openxmlformats.org/markup-compatibility/2006">
              <mc:Choice xmlns:v="urn:schemas-microsoft-com:vml" Requires="v">
                <p:oleObj name="AxMath" r:id="rId18" imgW="1953000" imgH="457200" progId="Equation.AxMath">
                  <p:embed/>
                </p:oleObj>
              </mc:Choice>
              <mc:Fallback>
                <p:oleObj name="AxMath" r:id="rId18" imgW="1953000" imgH="457200" progId="Equation.AxMath">
                  <p:embed/>
                  <p:pic>
                    <p:nvPicPr>
                      <p:cNvPr id="0" name=""/>
                      <p:cNvPicPr/>
                      <p:nvPr/>
                    </p:nvPicPr>
                    <p:blipFill>
                      <a:blip r:embed="rId19"/>
                      <a:stretch>
                        <a:fillRect/>
                      </a:stretch>
                    </p:blipFill>
                    <p:spPr>
                      <a:xfrm>
                        <a:off x="4699409" y="5365894"/>
                        <a:ext cx="2698322" cy="63180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BE743B9-7716-22A7-EB1F-D92686C205BE}"/>
              </a:ext>
            </a:extLst>
          </p:cNvPr>
          <p:cNvGraphicFramePr>
            <a:graphicFrameLocks noChangeAspect="1"/>
          </p:cNvGraphicFramePr>
          <p:nvPr>
            <p:extLst>
              <p:ext uri="{D42A27DB-BD31-4B8C-83A1-F6EECF244321}">
                <p14:modId xmlns:p14="http://schemas.microsoft.com/office/powerpoint/2010/main" val="282642206"/>
              </p:ext>
            </p:extLst>
          </p:nvPr>
        </p:nvGraphicFramePr>
        <p:xfrm>
          <a:off x="4705135" y="6002458"/>
          <a:ext cx="1819685" cy="533962"/>
        </p:xfrm>
        <a:graphic>
          <a:graphicData uri="http://schemas.openxmlformats.org/presentationml/2006/ole">
            <mc:AlternateContent xmlns:mc="http://schemas.openxmlformats.org/markup-compatibility/2006">
              <mc:Choice xmlns:v="urn:schemas-microsoft-com:vml" Requires="v">
                <p:oleObj name="AxMath" r:id="rId20" imgW="1233720" imgH="361800" progId="Equation.AxMath">
                  <p:embed/>
                </p:oleObj>
              </mc:Choice>
              <mc:Fallback>
                <p:oleObj name="AxMath" r:id="rId20" imgW="1233720" imgH="361800" progId="Equation.AxMath">
                  <p:embed/>
                  <p:pic>
                    <p:nvPicPr>
                      <p:cNvPr id="0" name=""/>
                      <p:cNvPicPr/>
                      <p:nvPr/>
                    </p:nvPicPr>
                    <p:blipFill>
                      <a:blip r:embed="rId21"/>
                      <a:stretch>
                        <a:fillRect/>
                      </a:stretch>
                    </p:blipFill>
                    <p:spPr>
                      <a:xfrm>
                        <a:off x="4705135" y="6002458"/>
                        <a:ext cx="1819685" cy="533962"/>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77A898CE-8500-F474-D856-2C7B798FC72C}"/>
              </a:ext>
            </a:extLst>
          </p:cNvPr>
          <p:cNvSpPr/>
          <p:nvPr/>
        </p:nvSpPr>
        <p:spPr>
          <a:xfrm>
            <a:off x="6743879" y="6080696"/>
            <a:ext cx="18196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用于确定象限</a:t>
            </a:r>
            <a:endParaRPr lang="zh-CN" sz="1600" b="1" dirty="0">
              <a:solidFill>
                <a:srgbClr val="0000FF"/>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6306A256-8B71-C42F-9758-E0C32B795C84}"/>
              </a:ext>
            </a:extLst>
          </p:cNvPr>
          <p:cNvCxnSpPr/>
          <p:nvPr/>
        </p:nvCxnSpPr>
        <p:spPr>
          <a:xfrm flipH="1">
            <a:off x="6538763" y="6269439"/>
            <a:ext cx="44216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对象 7">
            <a:extLst>
              <a:ext uri="{FF2B5EF4-FFF2-40B4-BE49-F238E27FC236}">
                <a16:creationId xmlns:a16="http://schemas.microsoft.com/office/drawing/2014/main" id="{C231E4E3-72C9-DEC5-865A-D36CAC0E204F}"/>
              </a:ext>
            </a:extLst>
          </p:cNvPr>
          <p:cNvGraphicFramePr>
            <a:graphicFrameLocks noChangeAspect="1"/>
          </p:cNvGraphicFramePr>
          <p:nvPr>
            <p:extLst>
              <p:ext uri="{D42A27DB-BD31-4B8C-83A1-F6EECF244321}">
                <p14:modId xmlns:p14="http://schemas.microsoft.com/office/powerpoint/2010/main" val="3089701996"/>
              </p:ext>
            </p:extLst>
          </p:nvPr>
        </p:nvGraphicFramePr>
        <p:xfrm>
          <a:off x="7141406" y="949874"/>
          <a:ext cx="1257300" cy="1117600"/>
        </p:xfrm>
        <a:graphic>
          <a:graphicData uri="http://schemas.openxmlformats.org/presentationml/2006/ole">
            <mc:AlternateContent xmlns:mc="http://schemas.openxmlformats.org/markup-compatibility/2006">
              <mc:Choice xmlns:v="urn:schemas-microsoft-com:vml" Requires="v">
                <p:oleObj name="AxMath" r:id="rId22" imgW="628560" imgH="559080" progId="Equation.AxMath">
                  <p:embed/>
                </p:oleObj>
              </mc:Choice>
              <mc:Fallback>
                <p:oleObj name="AxMath" r:id="rId22" imgW="628560" imgH="55908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23"/>
                      <a:stretch>
                        <a:fillRect/>
                      </a:stretch>
                    </p:blipFill>
                    <p:spPr>
                      <a:xfrm>
                        <a:off x="7141406" y="949874"/>
                        <a:ext cx="1257300" cy="1117600"/>
                      </a:xfrm>
                      <a:prstGeom prst="rect">
                        <a:avLst/>
                      </a:prstGeom>
                    </p:spPr>
                  </p:pic>
                </p:oleObj>
              </mc:Fallback>
            </mc:AlternateContent>
          </a:graphicData>
        </a:graphic>
      </p:graphicFrame>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animBg="1"/>
      <p:bldP spid="29"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83B6870-E0CA-1BF5-3414-2EC9348218C0}"/>
              </a:ext>
            </a:extLst>
          </p:cNvPr>
          <p:cNvGraphicFramePr>
            <a:graphicFrameLocks noChangeAspect="1"/>
          </p:cNvGraphicFramePr>
          <p:nvPr>
            <p:extLst>
              <p:ext uri="{D42A27DB-BD31-4B8C-83A1-F6EECF244321}">
                <p14:modId xmlns:p14="http://schemas.microsoft.com/office/powerpoint/2010/main" val="1607640317"/>
              </p:ext>
            </p:extLst>
          </p:nvPr>
        </p:nvGraphicFramePr>
        <p:xfrm>
          <a:off x="8477825" y="5830921"/>
          <a:ext cx="2581275" cy="698500"/>
        </p:xfrm>
        <a:graphic>
          <a:graphicData uri="http://schemas.openxmlformats.org/presentationml/2006/ole">
            <mc:AlternateContent xmlns:mc="http://schemas.openxmlformats.org/markup-compatibility/2006">
              <mc:Choice xmlns:v="urn:schemas-microsoft-com:vml" Requires="v">
                <p:oleObj name="AxMath" r:id="rId8" imgW="1290960" imgH="349920" progId="Equation.AxMath">
                  <p:embed/>
                </p:oleObj>
              </mc:Choice>
              <mc:Fallback>
                <p:oleObj name="AxMath" r:id="rId8" imgW="1290960" imgH="349920" progId="Equation.AxMath">
                  <p:embed/>
                  <p:pic>
                    <p:nvPicPr>
                      <p:cNvPr id="0" name=""/>
                      <p:cNvPicPr/>
                      <p:nvPr/>
                    </p:nvPicPr>
                    <p:blipFill>
                      <a:blip r:embed="rId9"/>
                      <a:stretch>
                        <a:fillRect/>
                      </a:stretch>
                    </p:blipFill>
                    <p:spPr>
                      <a:xfrm>
                        <a:off x="8477825" y="5830921"/>
                        <a:ext cx="2581275" cy="6985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10" imgW="2023560" imgH="549360" progId="Equation.AxMath">
                  <p:embed/>
                </p:oleObj>
              </mc:Choice>
              <mc:Fallback>
                <p:oleObj name="AxMath" r:id="rId10" imgW="2023560" imgH="549360" progId="Equation.AxMath">
                  <p:embed/>
                  <p:pic>
                    <p:nvPicPr>
                      <p:cNvPr id="0" name=""/>
                      <p:cNvPicPr/>
                      <p:nvPr/>
                    </p:nvPicPr>
                    <p:blipFill>
                      <a:blip r:embed="rId11"/>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2" imgW="1761480" imgH="411120" progId="Equation.AxMath">
                  <p:embed/>
                </p:oleObj>
              </mc:Choice>
              <mc:Fallback>
                <p:oleObj name="AxMath" r:id="rId12"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3"/>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2945253806"/>
              </p:ext>
            </p:extLst>
          </p:nvPr>
        </p:nvGraphicFramePr>
        <p:xfrm>
          <a:off x="7757606" y="4367614"/>
          <a:ext cx="3178175" cy="704850"/>
        </p:xfrm>
        <a:graphic>
          <a:graphicData uri="http://schemas.openxmlformats.org/presentationml/2006/ole">
            <mc:AlternateContent xmlns:mc="http://schemas.openxmlformats.org/markup-compatibility/2006">
              <mc:Choice xmlns:v="urn:schemas-microsoft-com:vml" Requires="v">
                <p:oleObj name="AxMath" r:id="rId14" imgW="1589760" imgH="352800" progId="Equation.AxMath">
                  <p:embed/>
                </p:oleObj>
              </mc:Choice>
              <mc:Fallback>
                <p:oleObj name="AxMath" r:id="rId14" imgW="158976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5"/>
                      <a:stretch>
                        <a:fillRect/>
                      </a:stretch>
                    </p:blipFill>
                    <p:spPr>
                      <a:xfrm>
                        <a:off x="7757606" y="4367614"/>
                        <a:ext cx="3178175"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8" imgW="1829520" imgH="236520" progId="Equation.AxMath">
                  <p:embed/>
                </p:oleObj>
              </mc:Choice>
              <mc:Fallback>
                <p:oleObj name="AxMath" r:id="rId18"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9"/>
                      <a:stretch>
                        <a:fillRect/>
                      </a:stretch>
                    </p:blipFill>
                    <p:spPr>
                      <a:xfrm>
                        <a:off x="8372592" y="1001876"/>
                        <a:ext cx="3282000" cy="424494"/>
                      </a:xfrm>
                      <a:prstGeom prst="rect">
                        <a:avLst/>
                      </a:prstGeom>
                      <a:ln>
                        <a:solidFill>
                          <a:srgbClr val="0000FF"/>
                        </a:solidFill>
                      </a:ln>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87857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571360" y="3069770"/>
            <a:ext cx="3308693" cy="269875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对尺寸大小一定而</a:t>
            </a:r>
            <a:r>
              <a:rPr lang="zh-CN" altLang="en-US" b="1" dirty="0">
                <a:solidFill>
                  <a:srgbClr val="0000FF"/>
                </a:solidFill>
                <a:latin typeface="微软雅黑" panose="020B0503020204020204" pitchFamily="34" charset="-122"/>
                <a:ea typeface="微软雅黑" panose="020B0503020204020204" pitchFamily="34" charset="-122"/>
              </a:rPr>
              <a:t>相对距离较大</a:t>
            </a:r>
            <a:r>
              <a:rPr lang="zh-CN" altLang="en-US" b="1" dirty="0">
                <a:latin typeface="微软雅黑" panose="020B0503020204020204" pitchFamily="34" charset="-122"/>
                <a:ea typeface="微软雅黑" panose="020B0503020204020204" pitchFamily="34" charset="-122"/>
              </a:rPr>
              <a:t>的交会事件发生</a:t>
            </a:r>
            <a:r>
              <a:rPr lang="zh-CN" altLang="en-US" b="1" dirty="0">
                <a:solidFill>
                  <a:srgbClr val="0000FF"/>
                </a:solidFill>
                <a:latin typeface="微软雅黑" panose="020B0503020204020204" pitchFamily="34" charset="-122"/>
                <a:ea typeface="微软雅黑" panose="020B0503020204020204" pitchFamily="34" charset="-122"/>
              </a:rPr>
              <a:t>碰撞的可能性越小</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285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2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899734667"/>
              </p:ext>
            </p:extLst>
          </p:nvPr>
        </p:nvGraphicFramePr>
        <p:xfrm>
          <a:off x="2271347" y="1710847"/>
          <a:ext cx="4635500" cy="698500"/>
        </p:xfrm>
        <a:graphic>
          <a:graphicData uri="http://schemas.openxmlformats.org/presentationml/2006/ole">
            <mc:AlternateContent xmlns:mc="http://schemas.openxmlformats.org/markup-compatibility/2006">
              <mc:Choice xmlns:v="urn:schemas-microsoft-com:vml" Requires="v">
                <p:oleObj name="AxMath" r:id="rId2" imgW="2317680" imgH="349920" progId="Equation.AxMath">
                  <p:embed/>
                </p:oleObj>
              </mc:Choice>
              <mc:Fallback>
                <p:oleObj name="AxMath" r:id="rId2" imgW="2317680" imgH="34992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271347" y="1710847"/>
                        <a:ext cx="4635500" cy="6985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690092006"/>
              </p:ext>
            </p:extLst>
          </p:nvPr>
        </p:nvGraphicFramePr>
        <p:xfrm>
          <a:off x="2720306" y="2882532"/>
          <a:ext cx="4324350" cy="698500"/>
        </p:xfrm>
        <a:graphic>
          <a:graphicData uri="http://schemas.openxmlformats.org/presentationml/2006/ole">
            <mc:AlternateContent xmlns:mc="http://schemas.openxmlformats.org/markup-compatibility/2006">
              <mc:Choice xmlns:v="urn:schemas-microsoft-com:vml" Requires="v">
                <p:oleObj name="AxMath" r:id="rId4" imgW="2162160" imgH="349920" progId="Equation.AxMath">
                  <p:embed/>
                </p:oleObj>
              </mc:Choice>
              <mc:Fallback>
                <p:oleObj name="AxMath" r:id="rId4" imgW="2162160" imgH="34992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20306" y="2882532"/>
                        <a:ext cx="4324350" cy="6985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916437981"/>
              </p:ext>
            </p:extLst>
          </p:nvPr>
        </p:nvGraphicFramePr>
        <p:xfrm>
          <a:off x="1924905" y="2404118"/>
          <a:ext cx="1273175" cy="438150"/>
        </p:xfrm>
        <a:graphic>
          <a:graphicData uri="http://schemas.openxmlformats.org/presentationml/2006/ole">
            <mc:AlternateContent xmlns:mc="http://schemas.openxmlformats.org/markup-compatibility/2006">
              <mc:Choice xmlns:v="urn:schemas-microsoft-com:vml" Requires="v">
                <p:oleObj name="AxMath" r:id="rId6" imgW="636120" imgH="219600" progId="Equation.AxMath">
                  <p:embed/>
                </p:oleObj>
              </mc:Choice>
              <mc:Fallback>
                <p:oleObj name="AxMath" r:id="rId6" imgW="636120" imgH="219600" progId="Equation.AxMath">
                  <p:embed/>
                  <p:pic>
                    <p:nvPicPr>
                      <p:cNvPr id="0" name=""/>
                      <p:cNvPicPr/>
                      <p:nvPr/>
                    </p:nvPicPr>
                    <p:blipFill>
                      <a:blip r:embed="rId7"/>
                      <a:stretch>
                        <a:fillRect/>
                      </a:stretch>
                    </p:blipFill>
                    <p:spPr>
                      <a:xfrm>
                        <a:off x="1924905" y="2404118"/>
                        <a:ext cx="1273175" cy="4381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148924339"/>
              </p:ext>
            </p:extLst>
          </p:nvPr>
        </p:nvGraphicFramePr>
        <p:xfrm>
          <a:off x="1773403" y="3624719"/>
          <a:ext cx="2225675" cy="965200"/>
        </p:xfrm>
        <a:graphic>
          <a:graphicData uri="http://schemas.openxmlformats.org/presentationml/2006/ole">
            <mc:AlternateContent xmlns:mc="http://schemas.openxmlformats.org/markup-compatibility/2006">
              <mc:Choice xmlns:v="urn:schemas-microsoft-com:vml" Requires="v">
                <p:oleObj name="AxMath" r:id="rId8" imgW="1112760" imgH="482040" progId="Equation.AxMath">
                  <p:embed/>
                </p:oleObj>
              </mc:Choice>
              <mc:Fallback>
                <p:oleObj name="AxMath" r:id="rId8" imgW="1112760" imgH="482040" progId="Equation.AxMath">
                  <p:embed/>
                  <p:pic>
                    <p:nvPicPr>
                      <p:cNvPr id="0" name=""/>
                      <p:cNvPicPr/>
                      <p:nvPr/>
                    </p:nvPicPr>
                    <p:blipFill>
                      <a:blip r:embed="rId9"/>
                      <a:stretch>
                        <a:fillRect/>
                      </a:stretch>
                    </p:blipFill>
                    <p:spPr>
                      <a:xfrm>
                        <a:off x="1773403" y="3624719"/>
                        <a:ext cx="2225675" cy="9652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82941967"/>
              </p:ext>
            </p:extLst>
          </p:nvPr>
        </p:nvGraphicFramePr>
        <p:xfrm>
          <a:off x="4734188" y="3625281"/>
          <a:ext cx="3702050" cy="711200"/>
        </p:xfrm>
        <a:graphic>
          <a:graphicData uri="http://schemas.openxmlformats.org/presentationml/2006/ole">
            <mc:AlternateContent xmlns:mc="http://schemas.openxmlformats.org/markup-compatibility/2006">
              <mc:Choice xmlns:v="urn:schemas-microsoft-com:vml" Requires="v">
                <p:oleObj name="AxMath" r:id="rId12" imgW="1850760" imgH="356040" progId="Equation.AxMath">
                  <p:embed/>
                </p:oleObj>
              </mc:Choice>
              <mc:Fallback>
                <p:oleObj name="AxMath" r:id="rId12" imgW="1850760" imgH="356040" progId="Equation.AxMath">
                  <p:embed/>
                  <p:pic>
                    <p:nvPicPr>
                      <p:cNvPr id="0" name=""/>
                      <p:cNvPicPr/>
                      <p:nvPr/>
                    </p:nvPicPr>
                    <p:blipFill>
                      <a:blip r:embed="rId13"/>
                      <a:stretch>
                        <a:fillRect/>
                      </a:stretch>
                    </p:blipFill>
                    <p:spPr>
                      <a:xfrm>
                        <a:off x="4734188" y="3625281"/>
                        <a:ext cx="3702050"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5134050" y="4471023"/>
            <a:ext cx="1819685" cy="646331"/>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1924905" y="5232888"/>
            <a:ext cx="4834659" cy="1248162"/>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283872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碰撞概率计算（总成绩比例：</a:t>
            </a:r>
            <a:r>
              <a:rPr lang="en-US" altLang="zh-CN" sz="2800" b="1" dirty="0">
                <a:solidFill>
                  <a:schemeClr val="tx1"/>
                </a:solidFill>
                <a:latin typeface="微软雅黑" panose="020B0503020204020204" pitchFamily="34" charset="-122"/>
                <a:ea typeface="微软雅黑" panose="020B0503020204020204" pitchFamily="34" charset="-122"/>
                <a:sym typeface="+mn-ea"/>
              </a:rPr>
              <a:t>5%</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基于右侧数据，分别采用</a:t>
            </a:r>
            <a:r>
              <a:rPr lang="zh-CN" altLang="en-US" sz="2000" b="1" dirty="0">
                <a:solidFill>
                  <a:srgbClr val="0000FF"/>
                </a:solidFill>
                <a:latin typeface="微软雅黑" panose="020B0503020204020204" pitchFamily="34" charset="-122"/>
                <a:ea typeface="微软雅黑" panose="020B0503020204020204" pitchFamily="34" charset="-122"/>
                <a:sym typeface="+mn-ea"/>
              </a:rPr>
              <a:t>三维坐标系下蒙特卡罗法</a:t>
            </a:r>
            <a:r>
              <a:rPr lang="zh-CN" altLang="en-US" sz="2000" b="1" dirty="0">
                <a:solidFill>
                  <a:schemeClr val="tx1"/>
                </a:solidFill>
                <a:latin typeface="微软雅黑" panose="020B0503020204020204" pitchFamily="34" charset="-122"/>
                <a:ea typeface="微软雅黑" panose="020B0503020204020204" pitchFamily="34" charset="-122"/>
                <a:sym typeface="+mn-ea"/>
              </a:rPr>
              <a:t>和</a:t>
            </a:r>
            <a:r>
              <a:rPr lang="zh-CN" altLang="en-US" sz="2000" b="1" dirty="0">
                <a:solidFill>
                  <a:srgbClr val="0000FF"/>
                </a:solidFill>
                <a:latin typeface="微软雅黑" panose="020B0503020204020204" pitchFamily="34" charset="-122"/>
                <a:ea typeface="微软雅黑" panose="020B0503020204020204" pitchFamily="34" charset="-122"/>
                <a:sym typeface="+mn-ea"/>
              </a:rPr>
              <a:t>在交会坐标系下积分公式</a:t>
            </a:r>
            <a:r>
              <a:rPr lang="zh-CN" altLang="en-US" sz="2000" b="1" dirty="0">
                <a:latin typeface="微软雅黑" panose="020B0503020204020204" pitchFamily="34" charset="-122"/>
                <a:ea typeface="微软雅黑" panose="020B0503020204020204" pitchFamily="34" charset="-122"/>
                <a:sym typeface="+mn-ea"/>
              </a:rPr>
              <a:t>计算</a:t>
            </a: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a:t>
            </a:r>
            <a:r>
              <a:rPr lang="zh-CN" altLang="en-US" sz="2000" b="1">
                <a:solidFill>
                  <a:schemeClr val="tx1"/>
                </a:solidFill>
                <a:latin typeface="微软雅黑" panose="020B0503020204020204" pitchFamily="34" charset="-122"/>
                <a:ea typeface="微软雅黑" panose="020B0503020204020204" pitchFamily="34" charset="-122"/>
                <a:sym typeface="+mn-ea"/>
              </a:rPr>
              <a:t>，取联合等效</a:t>
            </a:r>
            <a:r>
              <a:rPr lang="zh-CN" altLang="en-US" sz="2000" b="1" dirty="0">
                <a:solidFill>
                  <a:schemeClr val="tx1"/>
                </a:solidFill>
                <a:latin typeface="微软雅黑" panose="020B0503020204020204" pitchFamily="34" charset="-122"/>
                <a:ea typeface="微软雅黑" panose="020B0503020204020204" pitchFamily="34" charset="-122"/>
                <a:sym typeface="+mn-ea"/>
              </a:rPr>
              <a:t>球体半径为</a:t>
            </a:r>
            <a:r>
              <a:rPr lang="en-US" altLang="zh-CN" sz="2000" b="1" dirty="0">
                <a:solidFill>
                  <a:schemeClr val="tx1"/>
                </a:solidFill>
                <a:latin typeface="微软雅黑" panose="020B0503020204020204" pitchFamily="34" charset="-122"/>
                <a:ea typeface="微软雅黑" panose="020B0503020204020204" pitchFamily="34" charset="-122"/>
                <a:sym typeface="+mn-ea"/>
              </a:rPr>
              <a:t>5 m</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判断该碰撞概率是否有效。</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实习作业六</a:t>
            </a: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42225</TotalTime>
  <Words>1231</Words>
  <Application>Microsoft Office PowerPoint</Application>
  <PresentationFormat>宽屏</PresentationFormat>
  <Paragraphs>270</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19</vt:i4>
      </vt:variant>
    </vt:vector>
  </HeadingPairs>
  <TitlesOfParts>
    <vt:vector size="30"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379</cp:revision>
  <dcterms:created xsi:type="dcterms:W3CDTF">2022-10-24T14:28:29Z</dcterms:created>
  <dcterms:modified xsi:type="dcterms:W3CDTF">2024-01-24T01:53:40Z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